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57" r:id="rId4"/>
    <p:sldId id="266" r:id="rId5"/>
    <p:sldId id="268" r:id="rId6"/>
    <p:sldId id="269" r:id="rId7"/>
    <p:sldId id="270" r:id="rId8"/>
    <p:sldId id="271" r:id="rId9"/>
    <p:sldId id="342" r:id="rId10"/>
    <p:sldId id="379" r:id="rId11"/>
    <p:sldId id="383" r:id="rId12"/>
    <p:sldId id="384" r:id="rId13"/>
    <p:sldId id="382" r:id="rId14"/>
    <p:sldId id="272" r:id="rId15"/>
    <p:sldId id="275" r:id="rId16"/>
    <p:sldId id="276" r:id="rId17"/>
    <p:sldId id="277" r:id="rId18"/>
    <p:sldId id="278" r:id="rId19"/>
    <p:sldId id="279" r:id="rId20"/>
    <p:sldId id="280" r:id="rId21"/>
    <p:sldId id="389" r:id="rId22"/>
    <p:sldId id="281" r:id="rId23"/>
    <p:sldId id="328" r:id="rId24"/>
    <p:sldId id="282" r:id="rId25"/>
    <p:sldId id="283" r:id="rId26"/>
    <p:sldId id="284" r:id="rId27"/>
    <p:sldId id="285" r:id="rId28"/>
    <p:sldId id="286" r:id="rId29"/>
    <p:sldId id="343" r:id="rId30"/>
    <p:sldId id="287" r:id="rId31"/>
    <p:sldId id="288" r:id="rId32"/>
    <p:sldId id="274" r:id="rId33"/>
    <p:sldId id="392" r:id="rId34"/>
    <p:sldId id="296" r:id="rId35"/>
    <p:sldId id="273" r:id="rId36"/>
    <p:sldId id="295" r:id="rId37"/>
    <p:sldId id="298" r:id="rId38"/>
    <p:sldId id="299" r:id="rId39"/>
    <p:sldId id="300" r:id="rId40"/>
    <p:sldId id="301" r:id="rId41"/>
    <p:sldId id="302" r:id="rId42"/>
    <p:sldId id="304" r:id="rId43"/>
    <p:sldId id="326" r:id="rId44"/>
    <p:sldId id="385" r:id="rId45"/>
    <p:sldId id="386" r:id="rId46"/>
    <p:sldId id="387" r:id="rId47"/>
    <p:sldId id="390" r:id="rId48"/>
    <p:sldId id="344" r:id="rId49"/>
    <p:sldId id="345" r:id="rId50"/>
    <p:sldId id="346" r:id="rId51"/>
    <p:sldId id="347" r:id="rId52"/>
    <p:sldId id="348" r:id="rId53"/>
    <p:sldId id="349" r:id="rId54"/>
    <p:sldId id="350" r:id="rId55"/>
    <p:sldId id="391" r:id="rId56"/>
    <p:sldId id="351" r:id="rId57"/>
    <p:sldId id="352" r:id="rId58"/>
    <p:sldId id="353" r:id="rId59"/>
    <p:sldId id="354" r:id="rId60"/>
    <p:sldId id="355" r:id="rId61"/>
    <p:sldId id="356" r:id="rId62"/>
    <p:sldId id="358" r:id="rId63"/>
    <p:sldId id="359" r:id="rId64"/>
    <p:sldId id="360" r:id="rId65"/>
    <p:sldId id="364" r:id="rId66"/>
    <p:sldId id="365" r:id="rId67"/>
    <p:sldId id="372" r:id="rId68"/>
    <p:sldId id="369" r:id="rId69"/>
    <p:sldId id="373" r:id="rId70"/>
    <p:sldId id="374" r:id="rId71"/>
    <p:sldId id="375" r:id="rId72"/>
    <p:sldId id="376" r:id="rId73"/>
    <p:sldId id="377" r:id="rId74"/>
    <p:sldId id="394" r:id="rId75"/>
    <p:sldId id="320" r:id="rId76"/>
    <p:sldId id="393" r:id="rId77"/>
    <p:sldId id="362" r:id="rId78"/>
    <p:sldId id="363" r:id="rId79"/>
    <p:sldId id="388" r:id="rId8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519B"/>
    <a:srgbClr val="D0463B"/>
    <a:srgbClr val="FF75FF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Registration</a:t>
            </a:r>
            <a:endParaRPr lang="en-DE" sz="4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0562D54-5A52-483B-82FD-D6C44F9E4100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F5995ED-D79E-4F6E-8A5E-E6D767C235C4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E5DD6AF1-4CC8-460A-A602-BA4408D2D8F2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1373A7D-245E-41AF-85C8-30FA2438EB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C7AB3EB-F376-41E0-BAE1-FFCBC6B12B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023FAF7-4CB8-4F24-BFBA-187C0DDC13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D82E806-EE4B-4FD2-8DB7-85085B36FFB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075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0562D54-5A52-483B-82FD-D6C44F9E4100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F5995ED-D79E-4F6E-8A5E-E6D767C235C4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E5DD6AF1-4CC8-460A-A602-BA4408D2D8F2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1373A7D-245E-41AF-85C8-30FA2438EB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C7AB3EB-F376-41E0-BAE1-FFCBC6B12B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023FAF7-4CB8-4F24-BFBA-187C0DDC13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762F8EE-D4E0-496B-B9AB-B5F7E05FC81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731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0562D54-5A52-483B-82FD-D6C44F9E4100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F5995ED-D79E-4F6E-8A5E-E6D767C235C4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E5DD6AF1-4CC8-460A-A602-BA4408D2D8F2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1373A7D-245E-41AF-85C8-30FA2438EB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C7AB3EB-F376-41E0-BAE1-FFCBC6B12B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023FAF7-4CB8-4F24-BFBA-187C0DDC13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D9268B5-2BA2-4583-A8D5-49E396ABD0E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137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347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3E4D466-CD19-4A86-BA41-CA3B7BCC247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B0D7B7-BA45-4B49-A0EF-EAC134BBBAF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8075A6-4A95-4BC4-A2D9-5356909A1B2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4254205-B352-4CDB-9CE7-9743FC79D4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75D950-C8B3-4B1D-82CC-FEB08626070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4E8BD6A-CD9F-41B4-8BD8-CCEA3F524F7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A52636-27A4-4ACB-8A7B-BB91651E0085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41216967"/>
      </p:ext>
    </p:extLst>
  </p:cSld>
  <p:clrMapOvr>
    <a:masterClrMapping/>
  </p:clrMapOvr>
  <p:transition spd="slow" advTm="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65968E1-9519-4C4E-A62D-3A5904BC8DB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33BBAA5-2903-4CFA-BCA7-81519CEE6CC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49D8FF5F-A174-48E9-AD23-1DC74163194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9F80AA3-4CC8-4788-824F-70C54D13A844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A6E56DC-B633-4A4E-A822-20750D5095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A94A303-E469-4084-9709-2D14A100FB0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00146BD-EB38-48AE-9E53-70D3C833FD07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863F15E-83A7-4025-9C4D-0E466E6C0D73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696A11B-1EE9-414F-BE2B-4F4DFD32DC2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51164FF8-6755-4223-9431-A64E025B5EC2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806BC45-5F25-4316-9A5E-D8FA449ECBB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0F2B7D8-66F8-4B9E-9A0E-38DE3B50C8B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0683C9-429F-4A37-9DDD-DEF6E2ABACF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F283EFF-8AB8-4279-9F43-302156BEB21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04DA045-2422-4DA3-9765-56283800D52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DB7D2C4-D124-4729-872B-94A503FA9286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D7924D5-7498-4703-A369-A963ECF6AE57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590102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343B280-8B01-4EE1-ABCD-647F10F45791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324D45D-3296-46E3-904B-9D12B02E941D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2CF232C-EF93-45AA-9D97-461B69DC0998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EA08F16-8355-4912-B2F1-80EE182F773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B920430-4B26-435F-97CD-E75FC509642E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B325A78-E534-4C35-8FB7-B7D802EC8A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A6141CF-02CF-4E19-84BE-46099B4CD52D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825F935-0280-40EF-B4D0-78C338D3088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9F54CA61-91E9-4263-A075-6FFF1E1DF28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7D77260-4A03-4DB6-ABE3-B7121F89399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30F3418-EF6A-46BC-ABD3-26FF0C94B1B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320343F-D2D4-4E4A-8E31-950561FEDD2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C4718AD-9182-41BB-8B8A-626CE7E3CC7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B97FC08-267F-4A82-B491-0E6358A6674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D5899CC-0D12-4F30-9472-389A0430B60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3F9B7FF-8C83-4BF5-BA8A-19E5AE356AB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2FDA5E33-08B0-4A7D-826F-8AA62711358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93684B4-9E68-4483-809A-045F399116E1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3848792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671318F-EC25-4A69-A549-252A5DCF791F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0BD0649-5675-4F88-B373-D3D1E0868F9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A07278D-1FD9-4017-A833-AEB79B14ED4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15BC6463-DA26-4D08-BCDA-FBF48D2CA6E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FDDFD9B-9B9E-4163-B6AD-E6F25BC0E32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33D7688-6361-4D12-9C7F-2162E334EAF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86C1B03-FD93-4F25-AF7D-1505E0A0F8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F80D66C-F2DE-4B95-9F14-FD68B2468604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436D73-E617-412A-AEFC-A88DC101B3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0A5398D-53AB-41B2-B0CB-273F6CFCD2C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B3D96FF-14C1-4FB2-B60B-A032B28D6EC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8D31EA3-84A8-4BFF-B407-3C3445EB2D58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AC8054A-3AAF-48C2-B381-AFE85015E30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3139CE-C862-4472-8437-C1094FE6C35E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D7FE50B-273C-48E1-9D69-C7672A037893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B0F35951-75A3-490B-A2AD-59C11AA8AECF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AE2E0A8-AA07-4200-B720-E0C575155DF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CF14171-027B-447E-B754-1402B529879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709A886-D5A4-48EB-BEEE-516C64AAC47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E5CF107-78D1-4417-8CBE-B89D8B96A3A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FF1E3DC-4774-4501-88C4-CD9E5A52C8B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333F470-CA46-4EFA-B765-93CBBCA17EB8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9668583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9297D8F-A9C7-4866-B901-3945011B041E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7F7AD7-3531-4FC8-95FE-79E3D4BA435D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E92D8D5A-61C8-4F67-89A3-A99BE5672D5F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EF1D4159-0936-41DB-AB1E-662739632956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3300CCAA-E52A-4FC6-88E4-6D07ADD991E5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7A47D8F-4C19-49D9-9A26-101526054464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F8E0706C-BA5F-4DF6-8A8D-93A0F88E860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B9CD37E9-4342-4D18-84A5-B48D55A9883B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330901AA-0049-4CE4-B268-D5CACD6FD4C6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42DC81C1-4D07-4AF5-970E-D157F5434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FAA598E8-630E-424B-B75B-24C46BD23B2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B789187-D404-4C25-AC69-61DCD355C744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BDDDA4F-A07F-45CF-BBEA-E8356CC17B8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7198F3FE-BB3F-4FE1-9D73-C549DCDDB3B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EBCEF26C-BBB5-44AE-A93D-54ABC1C8D3DA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47B6BFE-0489-4C1B-A25E-D74A0F7CF9AD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B82ED02-C671-4319-B1D9-8FC71D8106E0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A56D840-F7B3-4EF6-BD99-3D17E977F39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18EF1876-EC62-401E-B40D-6E0610D798C5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F7ED38E-FF82-4151-A867-D5AE81565B9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5BE02E3-BA2A-4142-8758-52F1A49142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9CB234-D9FD-45D9-84F0-9AAF5DA1D1C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BC73F36-C8C8-47E5-9B19-062DFEF9F4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15B6A8A-5C8D-47C2-977B-F7D4B56BEC2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FAC0CDC-15D6-4A63-BE6A-C88E35EF2A4E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340268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3900C06-82FA-48F4-942A-2607DB531037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5FF248-E607-4131-AA9A-42BC774AB87A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AB278B4-3A80-4E4B-982B-1FAD1DA4AE4C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7DA89B8D-9587-4DAD-947B-BDAD95B7A417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11BF4E4D-4401-4E10-AD79-0C7C45821D78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7578C25-0D1C-4F67-90EC-39DD2853BC1E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95121CF8-D324-41A1-93E2-CC089BD67B1B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D3370AA-804A-4C32-9C65-E1DA9CC3CE35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C4BD1DAA-4A9B-4AEA-A90C-188A51ED59A5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B7594D83-81EB-42AA-AAF7-A7B45E5632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B0B68E24-4933-45B6-B60F-1A7A5C4D9F40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0C5C5B-9995-4FD1-8FAD-569B0400EB3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466DEDEA-3E0B-48D7-B699-ADC0669D014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E4DEFEE3-656B-4CE4-BBC0-35FEA357F884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0F318DD2-5954-40C5-AC12-F025E382F58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67DFCC9-8B92-4F70-9D8F-817031AD884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8ABA8BC-7BB5-48EE-8C91-721AF332FED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E0FA079-B957-4C92-A9D0-B30CD8A27D03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5D90710-3630-4989-A7CA-143C72393A3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56D2104-6EC0-4C81-89D7-AF095E46A77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2E3C2250-D33E-48B5-AB02-97A66BD82B0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257FED6-C047-4744-9D53-72DBFCF771ED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43056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24D421-06E3-4DFC-B03F-78D7B3ED666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3754521-CDB0-427B-9E5F-081DCBB0691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29B4D5E-C6C3-4CE4-ACB8-33592D70FD5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12544E-C141-4247-A09C-1E474A49B9E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11AC9C16-4FE1-498A-A46B-56B728A1620B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5B41CAE-7042-4EC1-8E62-6D704D266E4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06EC3F-70CB-4B9E-85FE-7BFF7379864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52389E-8F06-4B2E-9919-0DE052C645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A66C03-1FBD-4E7A-9BB7-47D7A970849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39915A4-BEE7-49C7-BE27-B1A5F7EA375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D9118A9B-17F3-4E6C-9690-CD7A756E85C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9FB3A7-077E-4AFD-86E3-669B2C0A84BC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201263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11AC9C16-4FE1-498A-A46B-56B728A1620B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5B41CAE-7042-4EC1-8E62-6D704D266E4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06EC3F-70CB-4B9E-85FE-7BFF7379864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52389E-8F06-4B2E-9919-0DE052C645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A66C03-1FBD-4E7A-9BB7-47D7A970849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39915A4-BEE7-49C7-BE27-B1A5F7EA375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D9118A9B-17F3-4E6C-9690-CD7A756E85C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BD697F-CCFB-463D-95B0-3077E9D5A238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804376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DBCA02CA-157D-40C1-9107-D3A4FC77F605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BA0E0194-0167-4870-9547-1DA8AEC8A3E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DA27B574-D05E-4D01-B9F6-2CE1EABBD1B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B30671-B9B0-4A99-8D37-04DB6B4F56A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D07425D-C2B4-404D-9274-FF03AE3C0C4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68F0A12-3F4E-44CF-97EC-090B1EA29A3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7D10018-CF93-44EB-9B1C-79D5E2C4D45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3642CDF-4D70-44DB-8CD6-80BFA782BF2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93C127E-AF50-48B7-9CA7-D3A9E9FD6838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0B35497-DE5B-4F29-9D71-7A1F8176E4AE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94910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735F3F5-CB2A-46EC-AC5A-3D43CFA28E5C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96A4138-398D-4AC5-ADF7-7301CF7A5C4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073F4F00-B03E-4917-84ED-10686F4F468C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9EC54C-B1FF-420D-A5F7-64F2253530D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731B709-9772-4BE5-9C09-B3A034230C3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6637EEE-C05B-4614-994A-6029DB430ED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8058068-D537-4005-9E27-8029EAE8BAD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FE5B0F0-7C48-4B7B-9D72-7DD2C807CAF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CA8A13C-8CBC-4E62-A4C1-61DC548AA104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FE1DE8C-B4FC-4A8B-BC04-76C33CE8FB1A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616692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78350D6-1652-4832-A6DE-CD8AD9BACB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AD13150-D580-4A2E-8778-ECA2DC8813F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DB016F-EE23-4DC9-A254-2AE0F8BC9C52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2CE88D4D-A337-4D11-B931-EA0E6D782732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41AB3FB3-BF1B-4C87-AA9E-8054C9D20A0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809EF77D-45D9-481A-BBE4-4399790C153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96667A-09D2-43DA-8321-713C9B121D9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F69BEA0-7C29-4C81-A486-D59FF0469444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9B08DD8-3830-4F7F-80E1-1E1074F9FA33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4400F53-553E-4026-A1D0-DF8CF783029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D6DF38D-EB7F-43E4-A614-A028710327D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7FA6BA0-80F3-4D6C-A1F2-C059FC94FFA9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3B8AC7F-6308-402E-B29D-6652F4F2C162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680495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C1A986DC-32D7-4C1F-96DD-BDD1E141982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A440965-02F2-48F5-98EB-F44F41F6E24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AFDD4A-7005-442C-AA68-7B799B0D237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EDC5F5-FF14-4AFC-B4EF-C904F64C5D0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5E787CE-0E88-458B-A309-3E4E5C9E6A2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38374B3-7467-4FA8-B073-397AA0C5EB4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4DEFD8E-B471-4D95-B618-163ADA1A197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B30FC11-FEAA-4A08-8A1B-56EDC7933130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1901820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4C8492D-3ECC-403C-980C-A446C9D0C1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25CF055-FE6C-4A8A-BFC1-E98F0A593CA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9BDA587-B9D7-4384-982F-63BA323C212C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1A6E7E9C-B1C5-4DA9-A239-9FA3CD7E8EF7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856D6311-1B3D-4790-8674-1A09682A6B1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D8D5DCB-F366-47C7-B181-1D31BEC98660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EEFF8D6-0736-46C9-962B-E61F5FBA7BB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B06C58-D396-4D71-81C7-A33C13E5D3B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36BD07F-E732-49AE-B474-78A923A7561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3D72CF3-73A2-40E1-90C1-15D786CF6B1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A630EB7-BAA6-436C-A61D-3A00ADD496E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C1938657-511D-445D-BC66-C5641AC5AA4F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1BB3F0F-3EE0-4EFE-AF47-3132C00AA853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6557846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3D8316B-7E17-436A-BA71-EA5DAA3ED1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B7D74B7-8CE5-4985-A75F-0F148C59911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D5DB07-0575-422E-9A0B-E0D26FA9A869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4BE77989-B868-4131-915C-5DB3609892C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60A7A7A-CC6B-48AE-BD63-05428154DD0E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60137865-713D-4868-A030-4005BF9C78B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E33C876-56EA-4D6F-918F-40A7A93FD3CD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5E41F8-28AC-47C0-A2C9-DF504ACD600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3E29159-1C8D-4220-814E-A342977DD0D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8D86F86-69EF-4AE0-80AE-2AD33B24B57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907D12D-8AD0-4D6E-A777-DBC90B25C1C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08C44DA-9E66-4B40-9A29-2A39B995F9E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CAB15A7-8C09-4DA6-95D6-346D745B67F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455B13-8004-49BD-BB78-26D3DB9ECAB3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919180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CD53A8D1-D906-41E2-8E4A-F82E4B8DB9A4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0D7C75A-D3D6-4669-BB1F-80DA15F95C1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7351E6-7AB8-48BE-A938-41741827B39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51066B-65C5-438B-BBCB-BC481FDC42C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6E3C92B-9025-4F68-82C1-567F272CB2C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B461CFA-CC91-490E-BA40-BBCABA7BF6A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0837427-3A28-4971-9A90-AB6EBA94CF8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E1C0CE5-DD3F-489B-A69E-FD9F3A9E385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851132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452ACA1-3AE2-43AB-9E0B-8AE9B01F870F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A586CB5-C455-4583-B834-2C9E9CDCC95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A856E3-0A56-45AF-84AC-26633245BCC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0CB58D9-518A-44B0-8574-95AF0AE76E6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C86F6BF-AAA3-4CEC-AE26-9ED9778F8A6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95D6392-1D15-435B-9272-84F6B23B56D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17C6DF8-8A92-4465-88DD-8E2841BD486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9427C1-D916-492E-8F9D-42BF9D4173C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09666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9633116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11808D8-A406-46A9-83A0-12E4373C873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009CFA6-A9A5-470B-8010-F680DACFA5D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F19C66C-E68B-461B-ADE1-8A1306FB4C7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6650C-FB13-4C96-86BB-5076C1F32EA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272EB2C-9405-485E-A3F2-8ABCBFBE35D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DB6302D-523E-4298-A865-FA8786A1415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2827BCE-B341-4DE1-82D4-AF64B5A8B39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C4429372-C54E-47BE-8AFE-1565214AC012}"/>
              </a:ext>
            </a:extLst>
          </p:cNvPr>
          <p:cNvSpPr/>
          <p:nvPr/>
        </p:nvSpPr>
        <p:spPr>
          <a:xfrm>
            <a:off x="4489270" y="5226493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61FD77-E7AE-4469-B01C-DB082AB503D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2637CA-FCCB-4A8C-8F1D-B2F0A6D76F1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24BD2BD-3D86-4947-88AE-E56DFA72073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102F73D-C926-4E3E-9388-BCE138FF9D3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A7E7E7E-82AC-477E-AFDC-69C210FF774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3DDD7C0-0CDA-4145-BFBF-322713CD439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7A0853E-69F8-4BF7-A9D7-FD6F5C1B18C9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6408951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0923DD3-82E8-4FAD-B43B-BEFA2884BCC5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FE9377C-C7AF-402F-9D5F-E176C2AB990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9A2D120-1FF0-4382-B612-30F05776C7D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9DC5D25-D5C2-49DA-9C63-4547E712C44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BB3A0A1-59AE-493E-9F32-09C6726947A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2B28620-AFE7-4D5B-B712-E8BF18F618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29A554B-D1E7-4F29-9709-7BB61FB9CC3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E8E2A91-D05C-492C-98A4-013152C2BA70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4996112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14BDA6-250F-4937-BFF1-575CCF4AA30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BE17FA-FE84-4B18-9AB4-CA46C235098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A562B6-5A0D-4588-B7D4-E1BCE2641D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23AA23-46E1-476C-BE96-3C2442AA1D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95A569-D158-4B74-A687-D3B1FA7709F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4522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14BDA6-250F-4937-BFF1-575CCF4AA30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BE17FA-FE84-4B18-9AB4-CA46C235098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A562B6-5A0D-4588-B7D4-E1BCE2641D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23AA23-46E1-476C-BE96-3C2442AA1D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95A569-D158-4B74-A687-D3B1FA7709F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6460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EDCFEA-87D0-4024-A750-CB6174D3019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19C1C3-B0D2-4813-B07A-29B065E053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874CA7-8827-4BA8-A424-3FF87016AF5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F9A005-47EF-424F-A17E-D20FAB41EB17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929F3D-C855-43FB-9EBD-7E155540E4C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508822"/>
      </p:ext>
    </p:extLst>
  </p:cSld>
  <p:clrMapOvr>
    <a:masterClrMapping/>
  </p:clrMapOvr>
  <p:transition spd="slow" advClick="0" advTm="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7031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46F9538-F578-46CB-BD73-103D9A67A04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79832C-0D34-48C7-82C0-910456D47AE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C4CF6C-E28B-453F-9312-D3328EDCB1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64ED41-D5AE-4AAA-9000-0B05ECB3A01E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437558-D7C4-4D5F-B402-C4677E432BC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898BC7-631A-4922-8E9E-3E3BB9B22AF4}"/>
              </a:ext>
            </a:extLst>
          </p:cNvPr>
          <p:cNvSpPr txBox="1"/>
          <p:nvPr/>
        </p:nvSpPr>
        <p:spPr>
          <a:xfrm>
            <a:off x="4258996" y="5133783"/>
            <a:ext cx="3496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Click="0" advTm="3000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Registration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646635-1F4B-44AA-821D-92EA1D1F5165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continue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E354BB-1E25-4097-AA78-8F8605E91D5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137137-4C3C-482C-8D4A-745BB243F1D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22A9D6-7079-400F-A9C8-D33A9D047C8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0B7DFE-9AF2-432B-A7F1-3AE602D8FED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8C97A1-4AA9-4A5A-93B3-DA1BBF4345F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64EBCB-6719-4809-A1BD-F47A9BB0714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50BB83-1F2A-477A-BC1A-9841F5022E7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F497607-E08E-495D-8518-DEBD6B9A5E7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43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9633116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8A5B1BD-9E29-483B-AFB0-1F479D9E88AF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8CC9A8-8D67-4CCA-8AA4-0840119C048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C788667-555A-40A6-B05C-8DE3038A277B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965ACEB-3679-4CFE-8792-A928A3715DF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9134A2-A813-4319-BB93-FB3D7274B13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416B7DE-EEBA-44D7-B098-CE8EC1A8D1E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E0C3DD1-4F7B-405C-8F01-6A6950065CE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2CAA4E-155F-45F5-A736-D33493EAF7A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8796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F943BA-108A-4FA2-AD73-A3E25652644F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8D42064-F54C-40D4-85EF-40C227B486C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EE71CE2-1256-4412-974F-B551679A49A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DCA87C-1610-448D-9A07-EE5B554700D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8EE6052-D602-453C-98DD-FA5CE6FDF32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BEAE6C-A106-4F2B-B208-F6FB019825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9A37F2F-FD86-4F89-9AE8-BF6C5780CA8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0ECA56-2707-4F07-8D9C-60201115664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7531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6BA59D-7CB8-4C53-8E65-4B9C69677B7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B63168-C3F2-46FC-9D6C-98EC5CD6450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99B4FB4-8FD0-4C71-BD06-DB88793F6E07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C26EDFB-819A-4792-85EF-E1121C67995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B2B0988-2F14-478B-88F6-D0069023C35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ADECAD1-D9F9-4B26-A420-2CBEADC432C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4AF284-1AF8-4C30-BF3C-F0577F9ECC1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2079DD-01E3-4286-825E-118AADE5A2F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2153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58302D-81CC-4F77-A7F8-02C77F3F5D2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B5B8A7-2E2E-441A-B77C-354FC3044A18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983D6F9-1285-41D8-97B2-2E88E3E07349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016D930-AC0D-45E8-9CDD-E7B4431A546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AD6659-9FC4-4B72-9687-07CBBB4B619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D72F30D-BB0B-48A2-8D1B-E4150B59F95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2B3AF49-C1EF-4C39-B8B0-0E732CB184B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A0B2C4-DF0A-46D4-BDA7-FC7153D3F3B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8379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A15AC5-1B16-4D08-B96C-686FF9228E39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6A9395F-0384-4981-A5AA-D05EA09CCF80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3CACACB-0656-4B27-9B19-C18504E28B3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ACA4CA-629A-4F4E-A083-68F7266E930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3B939CB-3EAE-4AC9-9CF6-788C3EBF304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FA53D7-E6D7-4B7E-A7B8-AB4BBAADF6F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5018683-EA30-4099-8686-35C8E09532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A589C2-FB76-45ED-BC9A-A2E1E13285C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822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therapist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581015-E9EF-4734-8EA5-DCF143A779E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0FF18C-C623-4DE9-8317-7C9B8E6155F3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597654-2300-47BB-8DCC-D5225D400BB2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3EED71-7206-42E2-94B5-657A3B86C0A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05CC390-2972-4977-948A-F1EC1B5EC6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4643FF-BF3A-49A2-ACB0-8202DECC707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F700DF-99DB-4C06-BA47-237FBD5ECB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9120DF3-6D1C-4819-BAD3-1C048FF290C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8544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48B761E5-6617-428D-814B-A64FB1BB485E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1A4214D3-EC63-47AD-9991-AAA48C1EC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BE7D777C-5DBF-432F-9E9E-1DD45FF0D684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4BE958A-6DB1-42AF-919D-6872D42D19F7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6234245-ED2A-469F-9EEF-C87769ABFF2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5D109C-929E-41F6-A1A5-128F1DBA434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73290-DC61-452A-8F07-8A9FEB81BC2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9C8F79-C74B-48E9-B604-E6ED9DC1A1A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681152-1539-4E28-8791-96112426DE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5EF95-D138-411C-BEFB-40341EE2D90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5529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933791A-6215-440F-887B-A71EB06DD9C1}"/>
              </a:ext>
            </a:extLst>
          </p:cNvPr>
          <p:cNvSpPr/>
          <p:nvPr/>
        </p:nvSpPr>
        <p:spPr>
          <a:xfrm>
            <a:off x="3801568" y="190043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E14021C-BA98-402F-AE2B-EA82B1DFAB11}"/>
              </a:ext>
            </a:extLst>
          </p:cNvPr>
          <p:cNvSpPr/>
          <p:nvPr/>
        </p:nvSpPr>
        <p:spPr>
          <a:xfrm>
            <a:off x="4464405" y="3637206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654A81-F5A5-4DDF-A8C7-7D53B8F7D72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8572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981751-316B-4D48-BD16-704B4D0EB324}"/>
              </a:ext>
            </a:extLst>
          </p:cNvPr>
          <p:cNvSpPr/>
          <p:nvPr/>
        </p:nvSpPr>
        <p:spPr>
          <a:xfrm>
            <a:off x="3801568" y="190043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C1DEB9B-73EC-4F08-AA85-BAD36C0C8982}"/>
              </a:ext>
            </a:extLst>
          </p:cNvPr>
          <p:cNvSpPr/>
          <p:nvPr/>
        </p:nvSpPr>
        <p:spPr>
          <a:xfrm>
            <a:off x="4464405" y="3637206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EB4C24-03BA-476D-B505-B32DB7C1546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7144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3801568" y="190043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4464405" y="3637206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E2BBC3-F143-4EF1-B7D2-231307E23F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2982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7940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3B35FC1-470B-45A9-83EA-B08D9C007DAD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0AA017-98E5-41AE-894F-C0F773A4358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F702FA9-9E59-4142-B430-947F00A2B2E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549BA3-9730-46CB-BFA7-ABE3045A323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FA33FC2-CC3A-4CED-B89E-55ACAB5AC3B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F264DC-9743-4CAD-954A-65E21BEAA11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28C730E-F415-4BB7-A3B4-B6482E3251E2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261D58E-B8ED-4CD7-A3D6-E7106C69B0D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24776484"/>
      </p:ext>
    </p:extLst>
  </p:cSld>
  <p:clrMapOvr>
    <a:masterClrMapping/>
  </p:clrMapOvr>
  <p:transition spd="slow" advTm="0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65968E1-9519-4C4E-A62D-3A5904BC8DB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33BBAA5-2903-4CFA-BCA7-81519CEE6CC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49D8FF5F-A174-48E9-AD23-1DC74163194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9F80AA3-4CC8-4788-824F-70C54D13A844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A6E56DC-B633-4A4E-A822-20750D5095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A94A303-E469-4084-9709-2D14A100FB0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00146BD-EB38-48AE-9E53-70D3C833FD07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863F15E-83A7-4025-9C4D-0E466E6C0D73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696A11B-1EE9-414F-BE2B-4F4DFD32DC2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974EDA4-594B-42DF-B28E-958AF947D876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15E9C96-C3C1-4A98-A031-ECEAC888B623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D7316AA-E8FF-4ADF-826C-9260DB254EA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5C8946D-D217-4EF6-9AE4-C315D30FA83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9D395E-AC60-45DB-8807-A70C7E3C1FE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1C79480-413C-4624-BDC9-8B2707D4B1D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77DAE29-3B2F-429F-A56A-0D836641A72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C2032EC-9AEB-4989-B560-0B89AB297DCA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174948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1613B-1D49-43DF-B7E6-9D155640170C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932D037-5B25-4756-BBC8-7C9CA575CC6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EF7602E-94B3-49BC-8CC3-F4241C0713E3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CE8A04-03C6-4AEB-B2D5-9692F38A3FE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83D2BFC-367C-44CD-988E-2FF55347872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9B04956-74F0-4261-BAEE-3F665102EFB3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DCAE4A1-BD44-4E34-9F31-B6A20B39E26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E0C9C2-0599-452D-86D1-CBDA8079C4A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7772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343B280-8B01-4EE1-ABCD-647F10F45791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324D45D-3296-46E3-904B-9D12B02E941D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2CF232C-EF93-45AA-9D97-461B69DC0998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EA08F16-8355-4912-B2F1-80EE182F773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B920430-4B26-435F-97CD-E75FC509642E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B325A78-E534-4C35-8FB7-B7D802EC8A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A6141CF-02CF-4E19-84BE-46099B4CD52D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825F935-0280-40EF-B4D0-78C338D3088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9F54CA61-91E9-4263-A075-6FFF1E1DF28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7D77260-4A03-4DB6-ABE3-B7121F89399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86026333-DBC9-4934-BEE4-6A17840B5574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19ADF1D-D486-47BB-8415-A2E0DC2CD91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D27056C-B8FD-4257-9CFB-F0956CFCAF94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B81BC6E-D8D1-4F6A-8A5E-B726A604DF8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532565D-69F0-470A-9071-81249B2E757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4E57418-F23A-4822-B67D-4CFD5A7AC43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777018F-7B5F-40DA-BDE7-E23EA6FEF2AD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93130E4-E253-412F-A4F4-5DE7CC132029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229340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671318F-EC25-4A69-A549-252A5DCF791F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0BD0649-5675-4F88-B373-D3D1E0868F9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A07278D-1FD9-4017-A833-AEB79B14ED4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15BC6463-DA26-4D08-BCDA-FBF48D2CA6E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FDDFD9B-9B9E-4163-B6AD-E6F25BC0E32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33D7688-6361-4D12-9C7F-2162E334EAF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86C1B03-FD93-4F25-AF7D-1505E0A0F8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F80D66C-F2DE-4B95-9F14-FD68B2468604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436D73-E617-412A-AEFC-A88DC101B3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0A5398D-53AB-41B2-B0CB-273F6CFCD2C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B3D96FF-14C1-4FB2-B60B-A032B28D6EC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CBC8EE02-8BB2-4B8D-99BF-C1F4B7D0A1A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AC8054A-3AAF-48C2-B381-AFE85015E30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3139CE-C862-4472-8437-C1094FE6C35E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D7FE50B-273C-48E1-9D69-C7672A037893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A44C6A5-7851-4FE6-8F6F-A556D5A858FE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5507BD8-6209-475E-A5A7-DD18E97F8C0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F905AEA-5A37-422A-A48F-C24C62894E9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4738B40-999B-4856-A9DE-1023DE157841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5F11F5E-7388-43C3-977B-F5BA4FEB119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32F1D16-60F5-43E0-8F1F-06145D3EAFA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AEE22C8-7DED-4591-ADDD-AB43D267957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5588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9297D8F-A9C7-4866-B901-3945011B041E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7F7AD7-3531-4FC8-95FE-79E3D4BA435D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E92D8D5A-61C8-4F67-89A3-A99BE5672D5F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EF1D4159-0936-41DB-AB1E-662739632956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3300CCAA-E52A-4FC6-88E4-6D07ADD991E5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7A47D8F-4C19-49D9-9A26-101526054464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F8E0706C-BA5F-4DF6-8A8D-93A0F88E860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B9CD37E9-4342-4D18-84A5-B48D55A9883B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330901AA-0049-4CE4-B268-D5CACD6FD4C6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42DC81C1-4D07-4AF5-970E-D157F5434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FAA598E8-630E-424B-B75B-24C46BD23B2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B789187-D404-4C25-AC69-61DCD355C744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BDDDA4F-A07F-45CF-BBEA-E8356CC17B8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7198F3FE-BB3F-4FE1-9D73-C549DCDDB3B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9B47AC90-0010-4D33-9788-3AD40ABCEE6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47B6BFE-0489-4C1B-A25E-D74A0F7CF9AD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B82ED02-C671-4319-B1D9-8FC71D8106E0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A56D840-F7B3-4EF6-BD99-3D17E977F39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9E8B113-3D65-4FBC-8CDE-72D7AE796FFE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11CE0FF-F8D6-4A8D-A3E7-C725B730CDD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EC43F6F-7CCB-4BBC-BC3F-A1214D04E05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12ED27-75D6-4B09-8395-9969D22F897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C6C0195-D9D4-4BFE-A8F8-13E24C5934E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42C46DB-062D-47C1-A26F-76816F7EEE2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F795746-95F2-414F-AD0B-09031ACC24D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171182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3900C06-82FA-48F4-942A-2607DB531037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5FF248-E607-4131-AA9A-42BC774AB87A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AB278B4-3A80-4E4B-982B-1FAD1DA4AE4C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7DA89B8D-9587-4DAD-947B-BDAD95B7A417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11BF4E4D-4401-4E10-AD79-0C7C45821D78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7578C25-0D1C-4F67-90EC-39DD2853BC1E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95121CF8-D324-41A1-93E2-CC089BD67B1B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D3370AA-804A-4C32-9C65-E1DA9CC3CE35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C4BD1DAA-4A9B-4AEA-A90C-188A51ED59A5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B7594D83-81EB-42AA-AAF7-A7B45E5632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B0B68E24-4933-45B6-B60F-1A7A5C4D9F40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0C5C5B-9995-4FD1-8FAD-569B0400EB3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466DEDEA-3E0B-48D7-B699-ADC0669D014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E4DEFEE3-656B-4CE4-BBC0-35FEA357F884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F2BF30-AC04-4148-8E45-DDB10345BEAF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3152E21-5B76-4035-A39F-9460E2B24FC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42E923B-C4FF-4406-B461-4571ED53EE0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1576CAF-7201-42BA-80B3-BA2540A9609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BA3803-6B53-4BD5-93D8-F6076F884A1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062EE00-4055-419E-9182-65A4C541BE4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8D73670-6F9D-4065-A0BB-C7FC7227D3A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DDD1460-2813-4379-9DC1-0805B8B4492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039933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DEFE613-A6D1-486E-86BC-84C8AA784562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73AE611-B3C9-4434-AEA4-97A69314BCC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A989762-2A12-4B41-B66F-DE3722DF6A5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0110BE2-A90A-4CD5-B241-223C3661915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917E8FF-F010-402D-B8BE-32865E27D03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DD1928E-B7FC-4480-9CDC-B9DA0C977EB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64FE28A-50B9-4A54-A9DF-E88C35BC8C86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B8F31F3-B634-4003-B0D2-A95761EE2CF7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207795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DEFE613-A6D1-486E-86BC-84C8AA784562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73AE611-B3C9-4434-AEA4-97A69314BCC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A989762-2A12-4B41-B66F-DE3722DF6A5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0110BE2-A90A-4CD5-B241-223C3661915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917E8FF-F010-402D-B8BE-32865E27D03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DD1928E-B7FC-4480-9CDC-B9DA0C977EB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64FE28A-50B9-4A54-A9DF-E88C35BC8C86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D8DE264-6E06-49BA-81F7-3F73B0C0418A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724936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DBCA02CA-157D-40C1-9107-D3A4FC77F605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BA0E0194-0167-4870-9547-1DA8AEC8A3E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CDE17C2-27FE-42DF-B15C-777D95FA60A8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4F48EB9-C8EB-4777-A460-BEDD78D2711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EB41A17-4B68-4B2B-868B-E803B930694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4F2353A-63B8-4935-B317-15E9E9EA596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77E435B-F4B1-4816-8A9B-D10FB1A2D07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410FC5B-4425-4296-9EAF-18AC66506A3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0DF421D-F8B5-4828-8AA2-6D9AA37AC6F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4BF1FFD-CA3D-4518-BBB4-044C04FB356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238450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735F3F5-CB2A-46EC-AC5A-3D43CFA28E5C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96A4138-398D-4AC5-ADF7-7301CF7A5C4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127DDE35-AEEA-4307-8002-BCCF47B92412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77EAF66-4E8F-4C9A-945D-D523F845D44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20C1FF7-120A-49E9-8726-EBEE4D0C6FF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32CFEAF-9147-4FB9-9684-6CE77B1781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523E727-3D13-4E1E-BC8B-49EEA2310DE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5C29E8C-637B-410E-8A54-A2171D7CA2E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C08E68FD-21D1-40B8-8B75-B4DA9E2FB1E8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5ACF95D-0969-4524-A136-5FC14F73DAD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944412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78350D6-1652-4832-A6DE-CD8AD9BACB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AD13150-D580-4A2E-8778-ECA2DC8813F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DB016F-EE23-4DC9-A254-2AE0F8BC9C52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2CE88D4D-A337-4D11-B931-EA0E6D782732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41AB3FB3-BF1B-4C87-AA9E-8054C9D20A0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C120A875-26DC-4841-9D4D-569C9FC7F2CF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53D074-59C1-4B22-9FEB-D72B09AB30F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3344111-B6DB-46EE-9427-91F45B9CAC64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F3BA09B-1F56-4F92-99BA-3E219072047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94388E4-32E0-4B47-A166-A39A1E1536A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DB2DE64-6CA6-46FA-BEAD-270C9321725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9D8DD0D-E52C-407F-A5AD-AAF2F76F284F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6C16B88-5243-40D6-90C0-766C47C23B1E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218585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7771109-3DF8-4FE5-B592-9CC003F372E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76813CD-8A94-4E82-9328-7581DEDE838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856067-D340-44BE-96E3-185C9FEF1B2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9C83800-120F-413B-8ECE-3566BDD9696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96E8AFF-B5FA-4D67-B34A-4B0D1EBB46C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EC068D6A-59BF-40BA-8136-308CC9144D9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EEE79412-B041-4C0C-A7CF-B995BE71BD2F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802A65B-5AC9-46B7-B6DD-E175D8B8AC9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29307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767127-96B2-4F76-81A2-2F7BC2559B6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D8B422-C9EF-4813-895B-6CD0F463654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D571601-584B-4D9D-AA23-7773E542308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2B55E7-3A3C-4A42-B941-06E2A95D3E2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36E7FB9-78A4-474E-B1D6-B60EF37EBD7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F04E830-97BE-4A07-840A-89EE3653063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0B21795-C3AA-41BB-A4EF-8EFD43FE239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0C48BAC-DA6E-4960-AFB4-8F6BFF36BA1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4249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4C8492D-3ECC-403C-980C-A446C9D0C1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25CF055-FE6C-4A8A-BFC1-E98F0A593CA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9BDA587-B9D7-4384-982F-63BA323C212C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1A6E7E9C-B1C5-4DA9-A239-9FA3CD7E8EF7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856D6311-1B3D-4790-8674-1A09682A6B1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1611188-F973-492D-A7F5-984DBAEDD99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8C9C995-3E12-4357-BE56-8F5A171D5F2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3BE27DC-B171-465C-9A58-1EDE3AD5494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D298F7A-E6EF-467C-AA14-5DAB9517286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F836553-4817-4DCA-852E-BC82E39DF1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B6AC229-1E59-442E-9829-2DD2BB5F21C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9B57307-A111-4867-9E75-7F6C2158A9D8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B540D27-B44A-4293-8B0A-5AEEB469D4A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869202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3D8316B-7E17-436A-BA71-EA5DAA3ED1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B7D74B7-8CE5-4985-A75F-0F148C59911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D5DB07-0575-422E-9A0B-E0D26FA9A869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4BE77989-B868-4131-915C-5DB3609892C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60A7A7A-CC6B-48AE-BD63-05428154DD0E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60137865-713D-4868-A030-4005BF9C78B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418D09D-0DEF-4210-9E3B-2AF5F9181B6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82A13CF-BC66-42A6-899D-0B20A01E1E4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DD3E006-2E82-4DB6-ADBC-7595AA40C41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BCE34C8-F752-44DA-A012-8800223FAE17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4D63CF2-30B5-43E7-A313-6D5EE19F7FE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86E3BAE-18BB-4695-BFC3-BECA74C1BE2A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D1BECCB1-B976-48AE-8BED-9A379E9D8078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BAF1C81-C2A5-4AD5-8F50-A01EAE39C5C8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774501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5DA756E2-A770-4F2F-AC41-C2640060D0D8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AE85D19-2919-4599-957B-8F31C9799B8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14CF5EE-1057-45D7-B5BE-3BA242FFFE8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F294BF5-E2A5-4F12-8375-A38D366C965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1D7B4B2-6C57-47EE-AC3D-6713BF334D3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CE911AD-D1FD-4DA4-8501-E662D3C5FD2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97923DB5-9E68-4CD9-86F3-970A1A529581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514F919-EE6F-4197-A634-9723C73462FD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447805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DB6302D-523E-4298-A865-FA8786A1415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2827BCE-B341-4DE1-82D4-AF64B5A8B39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A8F4D7D0-5035-43CA-8F33-6BC75A6D9E8D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26619AD-5710-442E-9E44-D2FA8B9F9A6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62B79DD-D5F0-493A-B9D5-4D596DDCDE7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47EC72F-62BB-40CE-80DC-F01D82F4D1A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9136186-C628-4446-BAB0-107E6844279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B58F4D0-A784-4E23-8200-188DEAB29AA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8D7158FE-E4BC-49C7-B648-2014C43DAA0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97F440C-10D0-44DA-AD1F-9B23230AAE2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75898296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62AE56E-34F8-4BA0-8977-5C8659A00CF7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975FA3-C1E6-4469-8671-5DB2E971C5F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122D6C1-85DB-4DFD-86E0-EE589CFC44D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C2FC500-245C-4D0D-819A-2E69226A576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6C6B7C8-8232-443E-8DA5-DB174928B72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25ED270-D082-4620-9223-A5DDB609395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C6B5CE2-FFF3-4F14-A1E0-AF5406058DD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67A49F-EA42-4241-A91B-05C70EA44FF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0457883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BDF8C3B0-2105-429A-A547-A345E1103B97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A4479B6-E9F9-4E7B-9A4F-ED4A2772B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C4F7667-C262-484A-8512-5CCD54C7D2A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82FE5F7-978C-4B2E-B94B-2000217FA09F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27BF9BF-EF91-45D3-B113-2617CB39308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6BF260-FBD8-4318-BDAD-38DAE0491D6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EEC697-437E-47C4-999B-A48C7A3C3C7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A08AEA-5BE8-4809-BB88-14CD1D00917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16FB1E-AA38-4BFC-A292-8608B02203C7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1B4D66-0C24-4FE6-9F68-42B3F28E7C4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04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BF388-95EF-4B6C-83A0-5111F0C0BC9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069545A-4279-49EC-9F2A-E14B6E701D4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7D9D7AC-9756-4119-80B2-411AF20C7AA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AEABA4-4DC1-45B0-8D1B-EA7FC3D6AA2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A2B3951-7025-46A3-A08C-CF88F28491E5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5200CF5-7095-41FB-A771-3B2A37AB543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3F9A29-E01D-4008-9664-130D01ACFC8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71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9C4C33-90C1-4B09-9453-F5604845208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90DC83-A5C7-45D1-BA25-4BB49E2308E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0759C5-E49A-40D6-A1FE-942B7F2FADD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127B26D-134B-41D6-B59B-52E82F0CB76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4EE1176-06F4-402D-A2E6-45DC2F61F53E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D779916-6E93-4A52-9CFE-B7D5B5880C4D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7E56761-5AEF-45F1-B2CF-184F569DA57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0355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CBF82B-4448-481F-9FA2-1178E833576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92D7B98-8F87-4B94-B4EB-523C52601B6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4BA1CA-C75A-48E9-B8F6-F9BDD28FA221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260B9B-892F-4DA2-8E06-61D70765F00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A79106D-1C47-441B-95F1-1E5A66C88757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017536D-679B-4495-A8D4-40A994BB60FC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0412FE7-CDA6-4233-9FBB-9ECC0B3B844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602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007AF27-B626-47D0-9051-991F7FDA6BC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51A720-5C8C-450D-90EE-B01B3B26D3F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BEAE88A-3E63-4C8F-A798-57E4079D13B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28465DB-DD51-4FBE-86C2-B63E5AF343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71CEF171-0539-4FB6-8156-5AB61E69B793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D76565A-EDF9-44ED-A297-F4DDE022452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221376-929B-4BB7-B37D-065C0C6E94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8555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A9C3F2-8FDA-4410-A259-0166A2323835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495499-01B8-45A0-9BF6-5AC0BFEA9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802AAE2-2C41-479D-A66D-DEE67578F451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5D0ED0-8F80-4B2D-B84B-EC620BA5EF3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54532E4-8318-46AE-B2C3-5B0D06C8F62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D67826-CE22-4612-A36D-1019B31BF03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69DA07-D4CB-4A96-8F83-99145BD2D44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2FA265-957F-46F9-8128-43DF3FCFE3C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8740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9CABBE-0701-4C77-B229-6786526AB31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A541105-E110-42FE-8732-3F76DE80798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D725717-CAB0-49EE-8861-E2A654285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ED6613C-23DF-48FB-92AA-17862630D3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9BEEE87-BB55-4CE2-BF6F-01268601326A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5F7B774-A8C2-4F01-9F4A-8FF4EC2468DF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1782AAE-B4D9-48A8-93D2-B5F01084F01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85137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B1715-0F4C-4FE9-8442-D5BCFB9B409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61DC100-7A41-4800-BC37-8B4D0A9EF1C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4503194-C1F0-4093-BF9B-19CB2A2F8EF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CC6A9A7-2AD1-4481-ADC5-55196B241B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6415C08-D9D5-43E7-9EC0-7B2C9C1688AA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6F0FE7E0-B5A2-4864-80AF-F2AB43A1F082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47A8555-E024-46A8-903B-BA495649B5E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280594"/>
      </p:ext>
    </p:extLst>
  </p:cSld>
  <p:clrMapOvr>
    <a:masterClrMapping/>
  </p:clrMapOvr>
  <p:transition spd="slow" advClick="0" advTm="0">
    <p:fad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9B704DD-6868-4C97-A40B-444496E609B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960DCAC-1B6C-4E36-8318-1A48348792B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2776234-3B73-4C6A-9E28-7B6C384E300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1D9521B-F44E-4ADD-B30C-3DE9A8BABC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907BE43-F314-408B-925D-AE82658A40F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EF2F286-0C61-480A-AEC4-52F2236C3BCB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F0BFF79-8899-4C66-BFB3-62AC447E2D7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70916"/>
      </p:ext>
    </p:extLst>
  </p:cSld>
  <p:clrMapOvr>
    <a:masterClrMapping/>
  </p:clrMapOvr>
  <p:transition spd="slow" advClick="0" advTm="0">
    <p:fad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F331C3-C6A1-4114-802D-CBA33D263EB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1E2FD7-EBC9-47A1-92BB-FC90237F866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10AEF7-0395-4871-980E-03D8FAFB73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EA4E842-CC45-4A10-81E2-4736717B856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1369E5-0A4E-4CF6-9465-5AB155C2C97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648113"/>
      </p:ext>
    </p:extLst>
  </p:cSld>
  <p:clrMapOvr>
    <a:masterClrMapping/>
  </p:clrMapOvr>
  <p:transition spd="slow" advClick="0" advTm="0">
    <p:fad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F331C3-C6A1-4114-802D-CBA33D263EB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1E2FD7-EBC9-47A1-92BB-FC90237F866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10AEF7-0395-4871-980E-03D8FAFB73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EA4E842-CC45-4A10-81E2-4736717B856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1369E5-0A4E-4CF6-9465-5AB155C2C97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527281"/>
      </p:ext>
    </p:extLst>
  </p:cSld>
  <p:clrMapOvr>
    <a:masterClrMapping/>
  </p:clrMapOvr>
  <p:transition spd="slow" advClick="0" advTm="0">
    <p:fad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096554-608E-4062-BF72-E90A82BD9D6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1C9F80-B49F-439A-B268-EB9CD977520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5A4AA0-D7CF-4FDA-AEEF-56BEBC148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C2CBC4-9CF3-4733-AB4A-DC0D253C603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9470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3000">
        <p159:morph option="byObject"/>
      </p:transition>
    </mc:Choice>
    <mc:Fallback>
      <p:transition spd="slow" advTm="3000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096554-608E-4062-BF72-E90A82BD9D6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1C9F80-B49F-439A-B268-EB9CD977520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5A4AA0-D7CF-4FDA-AEEF-56BEBC148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C2CBC4-9CF3-4733-AB4A-DC0D253C603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107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Tm="3000">
        <p159:morph option="byObject"/>
      </p:transition>
    </mc:Choice>
    <mc:Fallback>
      <p:transition spd="slow" advTm="3000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CDBD2CF-FDCA-4E0D-B49B-20A28FD76653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77E019-2732-4711-B948-C5EFF5372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E04FE0-4C0E-47B0-A724-8BA52C299284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B42866-6535-4F89-8A7A-A03C5E50F73F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8AD5AD5-D211-442F-84DB-3587D072F6E7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FF6AE2-9F1B-4B66-9D3C-432BF3214778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819917-59BE-4D27-8E1F-1AF33BB61C11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CBCC55-7113-4006-A80E-B2CD793455C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4DB6301-86A9-4CFC-9E96-795C9E2D5411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AFEEFC-1FC8-4BDA-AB0A-D49626A16E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558279"/>
      </p:ext>
    </p:extLst>
  </p:cSld>
  <p:clrMapOvr>
    <a:masterClrMapping/>
  </p:clrMapOvr>
  <p:transition spd="slow" advClick="0" advTm="0">
    <p:fad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B2C5B29-9DC2-4BC3-AE50-6DF4C2E5B75A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A4D202E-939B-45FB-BB02-5B80BC00FF1B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420BEC6-C9B2-4514-9A53-CDE6CC2B4260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0CEF621-41C7-4590-89B0-8C1015245052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4201EC9-F964-49FB-84DA-DC3E515F48FC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402510A-30AA-46BD-8AE7-0D9F1137BC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C348A0C-B237-4D95-9350-7C8ECE86EFA7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814C45-6B61-4B9A-AB2A-7748375571B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FD05A7-18D6-4FFD-900E-A6B91E76A161}"/>
              </a:ext>
            </a:extLst>
          </p:cNvPr>
          <p:cNvSpPr txBox="1"/>
          <p:nvPr/>
        </p:nvSpPr>
        <p:spPr>
          <a:xfrm>
            <a:off x="2941667" y="5947057"/>
            <a:ext cx="50360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</a:t>
            </a:r>
            <a:br>
              <a:rPr lang="en-US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notice there are no options to look for therapists)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3000">
    <p:fad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user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EDC567-652D-4669-95EB-CCD6D9E02837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09C4F0-BB6D-4E44-969B-9DD6C397B0F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E84F04-641C-4722-AB11-7E504D33FAF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EAC56D5-ABAB-4F24-8571-89E44C9F802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A34F83-B46B-4F77-B37B-86887A7D729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01BCFE-F72F-478C-91C9-589422F5EB1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824C60-E2D3-4C2A-BD90-C774ABA396A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586DF8-D25B-4F0B-8D4C-06CCBC38DF1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987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F3F89A-7CF5-483F-B16C-3D0088417EF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DCECEB-516B-4E06-BA6B-871EF2BFA4D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436617"/>
      </p:ext>
    </p:extLst>
  </p:cSld>
  <p:clrMapOvr>
    <a:masterClrMapping/>
  </p:clrMapOvr>
  <p:transition spd="slow" advClick="0" advTm="0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2012</TotalTime>
  <Words>6605</Words>
  <Application>Microsoft Office PowerPoint</Application>
  <PresentationFormat>Widescreen</PresentationFormat>
  <Paragraphs>1481</Paragraphs>
  <Slides>79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5" baseType="lpstr">
      <vt:lpstr>Arial</vt:lpstr>
      <vt:lpstr>Bell MT</vt:lpstr>
      <vt:lpstr>Calibri</vt:lpstr>
      <vt:lpstr>Calibri Light</vt:lpstr>
      <vt:lpstr>ui-monospace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73</cp:revision>
  <dcterms:created xsi:type="dcterms:W3CDTF">2024-11-24T16:12:47Z</dcterms:created>
  <dcterms:modified xsi:type="dcterms:W3CDTF">2024-11-27T06:53:28Z</dcterms:modified>
</cp:coreProperties>
</file>

<file path=docProps/thumbnail.jpeg>
</file>